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Economica" panose="020B0604020202020204" charset="0"/>
      <p:regular r:id="rId13"/>
      <p:bold r:id="rId14"/>
      <p:italic r:id="rId15"/>
      <p:boldItalic r:id="rId16"/>
    </p:embeddedFont>
    <p:embeddedFont>
      <p:font typeface="K2D" panose="020B0604020202020204" charset="-34"/>
      <p:regular r:id="rId17"/>
      <p:bold r:id="rId18"/>
      <p:italic r:id="rId19"/>
      <p:boldItalic r:id="rId20"/>
    </p:embeddedFont>
    <p:embeddedFont>
      <p:font typeface="Krub" panose="020B0604020202020204" charset="-34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00a6cc341a79f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100a6cc341a79f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90c2ef8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9c90c2ef8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751d93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c751d93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c751d934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9c751d934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c751d934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9c751d934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c90c2ef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9c90c2ef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c90c2ef8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9c90c2ef8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90c2ef81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9c90c2ef81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100a6cc341a79f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6100a6cc341a79f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69B6CC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6"/>
          <p:cNvGrpSpPr/>
          <p:nvPr/>
        </p:nvGrpSpPr>
        <p:grpSpPr>
          <a:xfrm>
            <a:off x="993742" y="1029911"/>
            <a:ext cx="3109329" cy="2844299"/>
            <a:chOff x="529382" y="738904"/>
            <a:chExt cx="3109329" cy="2844299"/>
          </a:xfrm>
        </p:grpSpPr>
        <p:pic>
          <p:nvPicPr>
            <p:cNvPr id="67" name="Google Shape;67;p16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004987">
              <a:off x="963078" y="1820456"/>
              <a:ext cx="1630150" cy="1709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6" descr="G:\002-KIMS BUSINESS\007-02-Googleslidesppt\02-GSppt-Contents-Kim\20170429\02-\item02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031107">
              <a:off x="1645535" y="1354111"/>
              <a:ext cx="1630153" cy="1709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6"/>
            <p:cNvSpPr/>
            <p:nvPr/>
          </p:nvSpPr>
          <p:spPr>
            <a:xfrm>
              <a:off x="1115616" y="1539635"/>
              <a:ext cx="1617000" cy="161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Google Shape;70;p16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8124603">
              <a:off x="894894" y="1065090"/>
              <a:ext cx="1630276" cy="17098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736400" y="2218800"/>
            <a:ext cx="5439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3736400" y="2726375"/>
            <a:ext cx="5439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 Layout">
  <p:cSld name="2_End Slide Layout">
    <p:bg>
      <p:bgPr>
        <a:solidFill>
          <a:srgbClr val="57A7BD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7"/>
          <p:cNvGrpSpPr/>
          <p:nvPr/>
        </p:nvGrpSpPr>
        <p:grpSpPr>
          <a:xfrm>
            <a:off x="2029904" y="-214523"/>
            <a:ext cx="5624290" cy="5144892"/>
            <a:chOff x="2435346" y="-190835"/>
            <a:chExt cx="4699440" cy="4298873"/>
          </a:xfrm>
        </p:grpSpPr>
        <p:sp>
          <p:nvSpPr>
            <p:cNvPr id="77" name="Google Shape;77;p17"/>
            <p:cNvSpPr/>
            <p:nvPr/>
          </p:nvSpPr>
          <p:spPr>
            <a:xfrm rot="2743376">
              <a:off x="2570108" y="839243"/>
              <a:ext cx="1479527" cy="3116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11" y="80036"/>
                  </a:moveTo>
                  <a:cubicBezTo>
                    <a:pt x="26703" y="75800"/>
                    <a:pt x="27937" y="73179"/>
                    <a:pt x="29299" y="73179"/>
                  </a:cubicBezTo>
                  <a:lnTo>
                    <a:pt x="117033" y="73179"/>
                  </a:lnTo>
                  <a:lnTo>
                    <a:pt x="106198" y="119999"/>
                  </a:lnTo>
                  <a:lnTo>
                    <a:pt x="29299" y="120000"/>
                  </a:lnTo>
                  <a:cubicBezTo>
                    <a:pt x="26575" y="120000"/>
                    <a:pt x="24366" y="109519"/>
                    <a:pt x="24366" y="96589"/>
                  </a:cubicBezTo>
                  <a:cubicBezTo>
                    <a:pt x="24366" y="90125"/>
                    <a:pt x="24919" y="84272"/>
                    <a:pt x="25811" y="80036"/>
                  </a:cubicBezTo>
                  <a:close/>
                  <a:moveTo>
                    <a:pt x="1444" y="6857"/>
                  </a:moveTo>
                  <a:cubicBezTo>
                    <a:pt x="2337" y="2620"/>
                    <a:pt x="3570" y="0"/>
                    <a:pt x="4932" y="0"/>
                  </a:cubicBezTo>
                  <a:lnTo>
                    <a:pt x="111018" y="0"/>
                  </a:lnTo>
                  <a:lnTo>
                    <a:pt x="120000" y="46820"/>
                  </a:lnTo>
                  <a:lnTo>
                    <a:pt x="4932" y="46820"/>
                  </a:lnTo>
                  <a:cubicBezTo>
                    <a:pt x="2208" y="46820"/>
                    <a:pt x="0" y="36339"/>
                    <a:pt x="0" y="23410"/>
                  </a:cubicBezTo>
                  <a:cubicBezTo>
                    <a:pt x="0" y="16945"/>
                    <a:pt x="551" y="11093"/>
                    <a:pt x="1444" y="6857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 rot="2588379">
              <a:off x="4911077" y="3207372"/>
              <a:ext cx="1476793" cy="311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179"/>
                  </a:moveTo>
                  <a:lnTo>
                    <a:pt x="115058" y="73179"/>
                  </a:lnTo>
                  <a:cubicBezTo>
                    <a:pt x="117787" y="73179"/>
                    <a:pt x="120000" y="83660"/>
                    <a:pt x="120000" y="96589"/>
                  </a:cubicBezTo>
                  <a:cubicBezTo>
                    <a:pt x="120000" y="109519"/>
                    <a:pt x="117787" y="120000"/>
                    <a:pt x="115058" y="120000"/>
                  </a:cubicBezTo>
                  <a:lnTo>
                    <a:pt x="8998" y="120000"/>
                  </a:lnTo>
                  <a:close/>
                  <a:moveTo>
                    <a:pt x="1213" y="46820"/>
                  </a:moveTo>
                  <a:lnTo>
                    <a:pt x="12068" y="0"/>
                  </a:lnTo>
                  <a:lnTo>
                    <a:pt x="90645" y="0"/>
                  </a:lnTo>
                  <a:cubicBezTo>
                    <a:pt x="93374" y="0"/>
                    <a:pt x="95586" y="10480"/>
                    <a:pt x="95586" y="23410"/>
                  </a:cubicBezTo>
                  <a:cubicBezTo>
                    <a:pt x="95586" y="36339"/>
                    <a:pt x="93374" y="46820"/>
                    <a:pt x="90645" y="46820"/>
                  </a:cubicBezTo>
                  <a:close/>
                </a:path>
              </a:pathLst>
            </a:custGeom>
            <a:solidFill>
              <a:schemeClr val="lt1">
                <a:alpha val="258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7"/>
            <p:cNvGrpSpPr/>
            <p:nvPr/>
          </p:nvGrpSpPr>
          <p:grpSpPr>
            <a:xfrm>
              <a:off x="2435346" y="-190835"/>
              <a:ext cx="4699440" cy="4298873"/>
              <a:chOff x="529382" y="738904"/>
              <a:chExt cx="3109329" cy="2844299"/>
            </a:xfrm>
          </p:grpSpPr>
          <p:pic>
            <p:nvPicPr>
              <p:cNvPr id="80" name="Google Shape;80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5004987">
                <a:off x="963078" y="1820456"/>
                <a:ext cx="1630150" cy="1709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3031107">
                <a:off x="1645535" y="1354111"/>
                <a:ext cx="1630153" cy="17098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" name="Google Shape;82;p17"/>
              <p:cNvSpPr/>
              <p:nvPr/>
            </p:nvSpPr>
            <p:spPr>
              <a:xfrm>
                <a:off x="1115616" y="1539635"/>
                <a:ext cx="1617000" cy="161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" name="Google Shape;83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-8124603">
                <a:off x="894894" y="1065090"/>
                <a:ext cx="1630276" cy="170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4" name="Google Shape;84;p17"/>
            <p:cNvSpPr/>
            <p:nvPr/>
          </p:nvSpPr>
          <p:spPr>
            <a:xfrm>
              <a:off x="3452395" y="1155308"/>
              <a:ext cx="2188500" cy="2188500"/>
            </a:xfrm>
            <a:prstGeom prst="ellipse">
              <a:avLst/>
            </a:prstGeom>
            <a:noFill/>
            <a:ln w="15875" cap="flat" cmpd="sng">
              <a:solidFill>
                <a:srgbClr val="69B6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275725" y="2838377"/>
            <a:ext cx="256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275725" y="2200601"/>
            <a:ext cx="2570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>
            <a:spLocks noGrp="1"/>
          </p:cNvSpPr>
          <p:nvPr>
            <p:ph type="pic" idx="2"/>
          </p:nvPr>
        </p:nvSpPr>
        <p:spPr>
          <a:xfrm>
            <a:off x="3563888" y="627534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pic" idx="3"/>
          </p:nvPr>
        </p:nvSpPr>
        <p:spPr>
          <a:xfrm>
            <a:off x="3563888" y="2031690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>
            <a:spLocks noGrp="1"/>
          </p:cNvSpPr>
          <p:nvPr>
            <p:ph type="pic" idx="4"/>
          </p:nvPr>
        </p:nvSpPr>
        <p:spPr>
          <a:xfrm>
            <a:off x="3563888" y="3435846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>
            <a:spLocks noGrp="1"/>
          </p:cNvSpPr>
          <p:nvPr>
            <p:ph type="pic" idx="4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>
            <a:spLocks noGrp="1"/>
          </p:cNvSpPr>
          <p:nvPr>
            <p:ph type="pic" idx="5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4"/>
          <p:cNvGrpSpPr/>
          <p:nvPr/>
        </p:nvGrpSpPr>
        <p:grpSpPr>
          <a:xfrm>
            <a:off x="3377253" y="506098"/>
            <a:ext cx="2376390" cy="4104836"/>
            <a:chOff x="2627784" y="1825002"/>
            <a:chExt cx="1198200" cy="2069700"/>
          </a:xfrm>
        </p:grpSpPr>
        <p:sp>
          <p:nvSpPr>
            <p:cNvPr id="112" name="Google Shape;112;p24"/>
            <p:cNvSpPr/>
            <p:nvPr/>
          </p:nvSpPr>
          <p:spPr>
            <a:xfrm>
              <a:off x="2627784" y="1825002"/>
              <a:ext cx="1198200" cy="20697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155241" y="1922844"/>
              <a:ext cx="143400" cy="276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Google Shape;114;p24"/>
            <p:cNvGrpSpPr/>
            <p:nvPr/>
          </p:nvGrpSpPr>
          <p:grpSpPr>
            <a:xfrm>
              <a:off x="3168756" y="3704289"/>
              <a:ext cx="115998" cy="127616"/>
              <a:chOff x="2453209" y="5151638"/>
              <a:chExt cx="191700" cy="210900"/>
            </a:xfrm>
          </p:grpSpPr>
          <p:sp>
            <p:nvSpPr>
              <p:cNvPr id="115" name="Google Shape;115;p24"/>
              <p:cNvSpPr/>
              <p:nvPr/>
            </p:nvSpPr>
            <p:spPr>
              <a:xfrm>
                <a:off x="2453209" y="5151638"/>
                <a:ext cx="191700" cy="2109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4"/>
              <p:cNvSpPr/>
              <p:nvPr/>
            </p:nvSpPr>
            <p:spPr>
              <a:xfrm>
                <a:off x="2505251" y="5208531"/>
                <a:ext cx="87600" cy="972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24"/>
          <p:cNvSpPr>
            <a:spLocks noGrp="1"/>
          </p:cNvSpPr>
          <p:nvPr>
            <p:ph type="pic" idx="2"/>
          </p:nvPr>
        </p:nvSpPr>
        <p:spPr>
          <a:xfrm>
            <a:off x="3526032" y="843558"/>
            <a:ext cx="2091900" cy="329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>
            <a:spLocks noGrp="1"/>
          </p:cNvSpPr>
          <p:nvPr>
            <p:ph type="pic" idx="2"/>
          </p:nvPr>
        </p:nvSpPr>
        <p:spPr>
          <a:xfrm>
            <a:off x="4247964" y="339502"/>
            <a:ext cx="1944300" cy="44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>
            <a:spLocks noGrp="1"/>
          </p:cNvSpPr>
          <p:nvPr>
            <p:ph type="pic" idx="3"/>
          </p:nvPr>
        </p:nvSpPr>
        <p:spPr>
          <a:xfrm>
            <a:off x="6444448" y="2774906"/>
            <a:ext cx="23040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4"/>
          </p:nvPr>
        </p:nvSpPr>
        <p:spPr>
          <a:xfrm>
            <a:off x="395536" y="2774906"/>
            <a:ext cx="36003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>
            <a:spLocks noGrp="1"/>
          </p:cNvSpPr>
          <p:nvPr>
            <p:ph type="pic" idx="2"/>
          </p:nvPr>
        </p:nvSpPr>
        <p:spPr>
          <a:xfrm>
            <a:off x="259194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>
            <a:spLocks noGrp="1"/>
          </p:cNvSpPr>
          <p:nvPr>
            <p:ph type="pic" idx="3"/>
          </p:nvPr>
        </p:nvSpPr>
        <p:spPr>
          <a:xfrm>
            <a:off x="475218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6"/>
          <p:cNvSpPr>
            <a:spLocks noGrp="1"/>
          </p:cNvSpPr>
          <p:nvPr>
            <p:ph type="pic" idx="4"/>
          </p:nvPr>
        </p:nvSpPr>
        <p:spPr>
          <a:xfrm>
            <a:off x="691242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>
            <a:spLocks noGrp="1"/>
          </p:cNvSpPr>
          <p:nvPr>
            <p:ph type="pic" idx="5"/>
          </p:nvPr>
        </p:nvSpPr>
        <p:spPr>
          <a:xfrm>
            <a:off x="259194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>
            <a:spLocks noGrp="1"/>
          </p:cNvSpPr>
          <p:nvPr>
            <p:ph type="pic" idx="6"/>
          </p:nvPr>
        </p:nvSpPr>
        <p:spPr>
          <a:xfrm>
            <a:off x="475218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>
            <a:spLocks noGrp="1"/>
          </p:cNvSpPr>
          <p:nvPr>
            <p:ph type="pic" idx="7"/>
          </p:nvPr>
        </p:nvSpPr>
        <p:spPr>
          <a:xfrm>
            <a:off x="691242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>
            <a:spLocks noGrp="1"/>
          </p:cNvSpPr>
          <p:nvPr>
            <p:ph type="pic" idx="2"/>
          </p:nvPr>
        </p:nvSpPr>
        <p:spPr>
          <a:xfrm>
            <a:off x="2483768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>
            <a:spLocks noGrp="1"/>
          </p:cNvSpPr>
          <p:nvPr>
            <p:ph type="pic" idx="3"/>
          </p:nvPr>
        </p:nvSpPr>
        <p:spPr>
          <a:xfrm>
            <a:off x="4676775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>
            <a:spLocks noGrp="1"/>
          </p:cNvSpPr>
          <p:nvPr>
            <p:ph type="pic" idx="2"/>
          </p:nvPr>
        </p:nvSpPr>
        <p:spPr>
          <a:xfrm>
            <a:off x="467544" y="0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3"/>
          </p:nvPr>
        </p:nvSpPr>
        <p:spPr>
          <a:xfrm>
            <a:off x="467544" y="3795886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467544" y="1491630"/>
            <a:ext cx="3312300" cy="21603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>
            <a:spLocks noGrp="1"/>
          </p:cNvSpPr>
          <p:nvPr>
            <p:ph type="pic" idx="2"/>
          </p:nvPr>
        </p:nvSpPr>
        <p:spPr>
          <a:xfrm>
            <a:off x="2843808" y="0"/>
            <a:ext cx="63003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/>
          <p:nvPr/>
        </p:nvSpPr>
        <p:spPr>
          <a:xfrm>
            <a:off x="0" y="0"/>
            <a:ext cx="28437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2848106" y="0"/>
            <a:ext cx="2843700" cy="5143500"/>
          </a:xfrm>
          <a:prstGeom prst="rect">
            <a:avLst/>
          </a:prstGeom>
          <a:solidFill>
            <a:srgbClr val="69B6CC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3961" y="2804836"/>
            <a:ext cx="9144000" cy="23556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5896" y="1095375"/>
            <a:ext cx="60120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>
            <a:spLocks noGrp="1"/>
          </p:cNvSpPr>
          <p:nvPr>
            <p:ph type="pic" idx="2"/>
          </p:nvPr>
        </p:nvSpPr>
        <p:spPr>
          <a:xfrm>
            <a:off x="5283453" y="1491630"/>
            <a:ext cx="2834100" cy="21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3"/>
          <p:cNvGrpSpPr/>
          <p:nvPr/>
        </p:nvGrpSpPr>
        <p:grpSpPr>
          <a:xfrm>
            <a:off x="354008" y="1131589"/>
            <a:ext cx="2849700" cy="3649200"/>
            <a:chOff x="354008" y="1131589"/>
            <a:chExt cx="2849700" cy="3649200"/>
          </a:xfrm>
        </p:grpSpPr>
        <p:grpSp>
          <p:nvGrpSpPr>
            <p:cNvPr id="159" name="Google Shape;159;p33"/>
            <p:cNvGrpSpPr/>
            <p:nvPr/>
          </p:nvGrpSpPr>
          <p:grpSpPr>
            <a:xfrm>
              <a:off x="354008" y="1131589"/>
              <a:ext cx="2849700" cy="3649200"/>
              <a:chOff x="354008" y="1131589"/>
              <a:chExt cx="2849700" cy="3649200"/>
            </a:xfrm>
          </p:grpSpPr>
          <p:sp>
            <p:nvSpPr>
              <p:cNvPr id="160" name="Google Shape;160;p33"/>
              <p:cNvSpPr/>
              <p:nvPr/>
            </p:nvSpPr>
            <p:spPr>
              <a:xfrm>
                <a:off x="354008" y="1131589"/>
                <a:ext cx="2849700" cy="3649200"/>
              </a:xfrm>
              <a:prstGeom prst="roundRect">
                <a:avLst>
                  <a:gd name="adj" fmla="val 3968"/>
                </a:avLst>
              </a:prstGeom>
              <a:solidFill>
                <a:srgbClr val="69B6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 txBox="1"/>
              <p:nvPr/>
            </p:nvSpPr>
            <p:spPr>
              <a:xfrm>
                <a:off x="755576" y="1427128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Resize without losing quality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 txBox="1"/>
              <p:nvPr/>
            </p:nvSpPr>
            <p:spPr>
              <a:xfrm>
                <a:off x="755576" y="1939375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Change Fill Color &amp;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Line Color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3"/>
              <p:cNvSpPr/>
              <p:nvPr/>
            </p:nvSpPr>
            <p:spPr>
              <a:xfrm>
                <a:off x="531932" y="1347500"/>
                <a:ext cx="108600" cy="32406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4078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3"/>
              <p:cNvSpPr/>
              <p:nvPr/>
            </p:nvSpPr>
            <p:spPr>
              <a:xfrm rot="5400000">
                <a:off x="2592773" y="1238201"/>
                <a:ext cx="502200" cy="502200"/>
              </a:xfrm>
              <a:prstGeom prst="halfFrame">
                <a:avLst>
                  <a:gd name="adj1" fmla="val 23728"/>
                  <a:gd name="adj2" fmla="val 24642"/>
                </a:avLst>
              </a:prstGeom>
              <a:solidFill>
                <a:schemeClr val="lt1">
                  <a:alpha val="2275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33"/>
            <p:cNvGrpSpPr/>
            <p:nvPr/>
          </p:nvGrpSpPr>
          <p:grpSpPr>
            <a:xfrm>
              <a:off x="755725" y="3062543"/>
              <a:ext cx="1871939" cy="1576312"/>
              <a:chOff x="102157" y="1419622"/>
              <a:chExt cx="1871939" cy="1576312"/>
            </a:xfrm>
          </p:grpSpPr>
          <p:sp>
            <p:nvSpPr>
              <p:cNvPr id="166" name="Google Shape;166;p33"/>
              <p:cNvSpPr txBox="1"/>
              <p:nvPr/>
            </p:nvSpPr>
            <p:spPr>
              <a:xfrm>
                <a:off x="127596" y="2749634"/>
                <a:ext cx="184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www.googleslidesppt.com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 txBox="1"/>
              <p:nvPr/>
            </p:nvSpPr>
            <p:spPr>
              <a:xfrm>
                <a:off x="102157" y="1419622"/>
                <a:ext cx="18276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Google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Slides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PPT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Code Layout">
  <p:cSld name="Color Code Layou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-25" y="144525"/>
            <a:ext cx="9144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3051489" y="1772779"/>
            <a:ext cx="3174300" cy="18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600" b="1">
                <a:solidFill>
                  <a:schemeClr val="accent3"/>
                </a:solidFill>
                <a:latin typeface="K2D"/>
                <a:ea typeface="K2D"/>
                <a:cs typeface="K2D"/>
                <a:sym typeface="K2D"/>
              </a:rPr>
              <a:t>How high </a:t>
            </a:r>
            <a:endParaRPr sz="5600" b="1">
              <a:solidFill>
                <a:schemeClr val="accent3"/>
              </a:solidFill>
              <a:latin typeface="K2D"/>
              <a:ea typeface="K2D"/>
              <a:cs typeface="K2D"/>
              <a:sym typeface="K2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600" b="1">
                <a:solidFill>
                  <a:schemeClr val="accent3"/>
                </a:solidFill>
                <a:latin typeface="K2D"/>
                <a:ea typeface="K2D"/>
                <a:cs typeface="K2D"/>
                <a:sym typeface="K2D"/>
              </a:rPr>
              <a:t>we are</a:t>
            </a:r>
            <a:endParaRPr sz="5600" b="1">
              <a:solidFill>
                <a:schemeClr val="accent3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/>
        </p:nvSpPr>
        <p:spPr>
          <a:xfrm>
            <a:off x="2175275" y="332175"/>
            <a:ext cx="6322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จุดประสงค์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81" name="Google Shape;181;p36"/>
          <p:cNvSpPr txBox="1"/>
          <p:nvPr/>
        </p:nvSpPr>
        <p:spPr>
          <a:xfrm>
            <a:off x="2411025" y="964400"/>
            <a:ext cx="61812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เพื่อแสดงสถานที่ที่มีความหมายนัยเกี่ยวกับความสูง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เพื่อให้ความรู้ถึงปรากฎการณ์ธรรมชาติ เหตุกาณ์รอบตัว ที่มีความเกี่ยวข้องกับความสูง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เพื่อให้ความรู้เรื่องชั้นบรรยากาศ และระดับความสูงของวงโคจรดาวเทียม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 rotWithShape="1">
          <a:blip r:embed="rId3">
            <a:alphaModFix/>
          </a:blip>
          <a:srcRect l="8824" t="16566" r="25957" b="15146"/>
          <a:stretch/>
        </p:blipFill>
        <p:spPr>
          <a:xfrm>
            <a:off x="723850" y="425951"/>
            <a:ext cx="7696300" cy="42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สถานที่บนโลก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2262399" y="889275"/>
            <a:ext cx="6529800" cy="40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อนุสาวรีย์เทพีเสรีภาพ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สวนลอยบาบิโลน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รูปปั้นพระเยซูคริสต์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ตึกใบหยก 3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สนามกีฬาโคลอสเซียม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แมกโนเลียส์ วอเตอร์ฟรอนท์ เรสซิเดนเซส แอท ไอคอนสยาม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Taipei 101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ภูเขาไฟฟูจิ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ยอดเขาเอเวอเรสต์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/>
        </p:nvSpPr>
        <p:spPr>
          <a:xfrm>
            <a:off x="2175275" y="2050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ชั้นบรรยากาศขึ้นไป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98" name="Google Shape;198;p39"/>
          <p:cNvSpPr txBox="1"/>
          <p:nvPr/>
        </p:nvSpPr>
        <p:spPr>
          <a:xfrm>
            <a:off x="2378825" y="822700"/>
            <a:ext cx="59151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Troposphere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Stratosphere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Mesosphere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Thermosphere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Exosphere 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Magnetosphere 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กล้องโทรทรรศน์อวกาศ Hubble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Low Earth Orbit "LEO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Medium Earth Orbit "MEO"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Geostationary Earth Orbit "GEO"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  <p:pic>
        <p:nvPicPr>
          <p:cNvPr id="199" name="Google Shape;199;p39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6067400" y="332175"/>
            <a:ext cx="1251425" cy="3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9"/>
          <p:cNvPicPr preferRelativeResize="0"/>
          <p:nvPr/>
        </p:nvPicPr>
        <p:blipFill rotWithShape="1">
          <a:blip r:embed="rId3">
            <a:alphaModFix/>
          </a:blip>
          <a:srcRect t="50000"/>
          <a:stretch/>
        </p:blipFill>
        <p:spPr>
          <a:xfrm>
            <a:off x="7551025" y="1125175"/>
            <a:ext cx="1319374" cy="387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/>
        </p:nvSpPr>
        <p:spPr>
          <a:xfrm>
            <a:off x="2175275" y="332175"/>
            <a:ext cx="6322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ตัวอย่างเว็บไซต์ปัจจุบัน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t="12428" r="1293" b="6449"/>
          <a:stretch/>
        </p:blipFill>
        <p:spPr>
          <a:xfrm>
            <a:off x="2175275" y="1243000"/>
            <a:ext cx="6619877" cy="306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/>
        </p:nvSpPr>
        <p:spPr>
          <a:xfrm>
            <a:off x="2175275" y="332175"/>
            <a:ext cx="6322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ตัวอย่างเว็บไซต์ปัจจุบัน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 rotWithShape="1">
          <a:blip r:embed="rId3">
            <a:alphaModFix/>
          </a:blip>
          <a:srcRect t="12455" r="1117" b="6925"/>
          <a:stretch/>
        </p:blipFill>
        <p:spPr>
          <a:xfrm>
            <a:off x="2175275" y="1232275"/>
            <a:ext cx="6672437" cy="306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>
            <a:off x="2175275" y="332175"/>
            <a:ext cx="4790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ตัวอย่างเว็บไซต์ปัจจุบัน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18" name="Google Shape;218;p42"/>
          <p:cNvPicPr preferRelativeResize="0"/>
          <p:nvPr/>
        </p:nvPicPr>
        <p:blipFill rotWithShape="1">
          <a:blip r:embed="rId3">
            <a:alphaModFix/>
          </a:blip>
          <a:srcRect t="12286" r="1448" b="6878"/>
          <a:stretch/>
        </p:blipFill>
        <p:spPr>
          <a:xfrm>
            <a:off x="2175275" y="1243000"/>
            <a:ext cx="6619598" cy="30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541" r="12541"/>
          <a:stretch/>
        </p:blipFill>
        <p:spPr>
          <a:xfrm>
            <a:off x="3778257" y="336062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24" name="Google Shape;224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502" r="12495"/>
          <a:stretch/>
        </p:blipFill>
        <p:spPr>
          <a:xfrm>
            <a:off x="3778225" y="1244494"/>
            <a:ext cx="838200" cy="838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25" name="Google Shape;225;p4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6631" b="16631"/>
          <a:stretch/>
        </p:blipFill>
        <p:spPr>
          <a:xfrm>
            <a:off x="3778257" y="2152301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26" name="Google Shape;226;p43"/>
          <p:cNvGrpSpPr/>
          <p:nvPr/>
        </p:nvGrpSpPr>
        <p:grpSpPr>
          <a:xfrm>
            <a:off x="4756283" y="528625"/>
            <a:ext cx="4030391" cy="453680"/>
            <a:chOff x="5004048" y="933547"/>
            <a:chExt cx="3456300" cy="701531"/>
          </a:xfrm>
        </p:grpSpPr>
        <p:sp>
          <p:nvSpPr>
            <p:cNvPr id="227" name="Google Shape;227;p43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นายภาสกร นุชิตขจรวุฒิ (กอล์ฟ)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28" name="Google Shape;228;p43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61070164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sp>
        <p:nvSpPr>
          <p:cNvPr id="229" name="Google Shape;229;p43"/>
          <p:cNvSpPr txBox="1"/>
          <p:nvPr/>
        </p:nvSpPr>
        <p:spPr>
          <a:xfrm>
            <a:off x="1523189" y="1646804"/>
            <a:ext cx="1896600" cy="18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l="209" r="209"/>
          <a:stretch/>
        </p:blipFill>
        <p:spPr>
          <a:xfrm>
            <a:off x="3778225" y="3060836"/>
            <a:ext cx="838200" cy="838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31" name="Google Shape;231;p4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7">
            <a:alphaModFix/>
          </a:blip>
          <a:srcRect l="189" r="199"/>
          <a:stretch/>
        </p:blipFill>
        <p:spPr>
          <a:xfrm>
            <a:off x="3778257" y="3968643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32" name="Google Shape;232;p43"/>
          <p:cNvGrpSpPr/>
          <p:nvPr/>
        </p:nvGrpSpPr>
        <p:grpSpPr>
          <a:xfrm>
            <a:off x="4756280" y="1436740"/>
            <a:ext cx="4030391" cy="453680"/>
            <a:chOff x="5004048" y="933547"/>
            <a:chExt cx="3456300" cy="701531"/>
          </a:xfrm>
        </p:grpSpPr>
        <p:sp>
          <p:nvSpPr>
            <p:cNvPr id="233" name="Google Shape;233;p43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นายศุภกร รุ่งเกตุ (การ์ฟิลด์)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34" name="Google Shape;234;p43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61070223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35" name="Google Shape;235;p43"/>
          <p:cNvGrpSpPr/>
          <p:nvPr/>
        </p:nvGrpSpPr>
        <p:grpSpPr>
          <a:xfrm>
            <a:off x="4756283" y="2419074"/>
            <a:ext cx="4030391" cy="453680"/>
            <a:chOff x="5004048" y="933547"/>
            <a:chExt cx="3456300" cy="701531"/>
          </a:xfrm>
        </p:grpSpPr>
        <p:sp>
          <p:nvSpPr>
            <p:cNvPr id="236" name="Google Shape;236;p43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นางสาวศุภิสรา ชีวนันทพร (จินนี่)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37" name="Google Shape;237;p43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61070230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38" name="Google Shape;238;p43"/>
          <p:cNvGrpSpPr/>
          <p:nvPr/>
        </p:nvGrpSpPr>
        <p:grpSpPr>
          <a:xfrm>
            <a:off x="4756283" y="3253088"/>
            <a:ext cx="4030391" cy="453680"/>
            <a:chOff x="5004048" y="933547"/>
            <a:chExt cx="3456300" cy="701531"/>
          </a:xfrm>
        </p:grpSpPr>
        <p:sp>
          <p:nvSpPr>
            <p:cNvPr id="239" name="Google Shape;239;p43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นายอนุชา เว่ย (เวย์)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40" name="Google Shape;240;p43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61070257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41" name="Google Shape;241;p43"/>
          <p:cNvGrpSpPr/>
          <p:nvPr/>
        </p:nvGrpSpPr>
        <p:grpSpPr>
          <a:xfrm>
            <a:off x="4756285" y="4161213"/>
            <a:ext cx="4030391" cy="453680"/>
            <a:chOff x="5004048" y="933547"/>
            <a:chExt cx="3456300" cy="701531"/>
          </a:xfrm>
        </p:grpSpPr>
        <p:sp>
          <p:nvSpPr>
            <p:cNvPr id="242" name="Google Shape;242;p43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นางสาวอัญชิษฐา บุญณะสิทธิ์ (แป้ง)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43" name="Google Shape;243;p43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61070265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นำเสนอทางหน้าจอ (16:9)</PresentationFormat>
  <Paragraphs>43</Paragraphs>
  <Slides>9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6" baseType="lpstr">
      <vt:lpstr>Economica</vt:lpstr>
      <vt:lpstr>Krub</vt:lpstr>
      <vt:lpstr>Open Sans</vt:lpstr>
      <vt:lpstr>Arial</vt:lpstr>
      <vt:lpstr>K2D</vt:lpstr>
      <vt:lpstr>Luxe</vt:lpstr>
      <vt:lpstr>Simple Light</vt:lpstr>
      <vt:lpstr>How high  we 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 we are</dc:title>
  <dc:creator>Administrator</dc:creator>
  <cp:lastModifiedBy>CHAWIN  LORATTANASANAE</cp:lastModifiedBy>
  <cp:revision>1</cp:revision>
  <dcterms:modified xsi:type="dcterms:W3CDTF">2020-09-28T15:21:11Z</dcterms:modified>
</cp:coreProperties>
</file>